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</p:sldIdLst>
  <p:sldSz cx="21336000" cy="3810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886B008-761E-E478-81AD-38EF162C7DF6}" name="Chester Howarth" initials="CH" userId="S::Chester.Howarth@cqc.org.uk::648a82ac-ada1-472a-b64c-706a36c75676" providerId="AD"/>
  <p188:author id="{23C4AF64-18B8-F4D4-0A7D-D0FF2E138424}" name="Symone Allijohn" initials="SA" userId="S::Symone.Allijohn@surveycoordination.com::b1edc1ad-1782-45a7-b90e-7ff6cd0275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2AEC4B0-DFAF-42B7-89F9-A442F53AEDD4}" v="130" dt="2026-08-28T16:25:13.4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36" autoAdjust="0"/>
    <p:restoredTop sz="94660"/>
  </p:normalViewPr>
  <p:slideViewPr>
    <p:cSldViewPr snapToGrid="0">
      <p:cViewPr varScale="1">
        <p:scale>
          <a:sx n="69" d="100"/>
          <a:sy n="69" d="100"/>
        </p:scale>
        <p:origin x="126" y="15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upert Brice" userId="e7b4ee25-0084-428a-9820-8e2985d3ec0b" providerId="ADAL" clId="{B6A4C8F5-202B-411B-A87A-87EDA0804947}"/>
    <pc:docChg chg="modSld">
      <pc:chgData name="Rupert Brice" userId="e7b4ee25-0084-428a-9820-8e2985d3ec0b" providerId="ADAL" clId="{B6A4C8F5-202B-411B-A87A-87EDA0804947}" dt="2026-08-28T16:31:20.564" v="257" actId="1037"/>
      <pc:docMkLst>
        <pc:docMk/>
      </pc:docMkLst>
      <pc:sldChg chg="addSp delSp modSp mod">
        <pc:chgData name="Rupert Brice" userId="e7b4ee25-0084-428a-9820-8e2985d3ec0b" providerId="ADAL" clId="{B6A4C8F5-202B-411B-A87A-87EDA0804947}" dt="2026-08-28T16:31:20.564" v="257" actId="1037"/>
        <pc:sldMkLst>
          <pc:docMk/>
          <pc:sldMk cId="1234903064" sldId="256"/>
        </pc:sldMkLst>
        <pc:spChg chg="add mod">
          <ac:chgData name="Rupert Brice" userId="e7b4ee25-0084-428a-9820-8e2985d3ec0b" providerId="ADAL" clId="{B6A4C8F5-202B-411B-A87A-87EDA0804947}" dt="2026-08-28T16:31:20.564" v="257" actId="1037"/>
          <ac:spMkLst>
            <pc:docMk/>
            <pc:sldMk cId="1234903064" sldId="256"/>
            <ac:spMk id="2" creationId="{96F2E7D9-0DB1-A7A6-C588-2DC7D5D91FF8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67000" y="623535"/>
            <a:ext cx="16002000" cy="1326444"/>
          </a:xfrm>
        </p:spPr>
        <p:txBody>
          <a:bodyPr anchor="b"/>
          <a:lstStyle>
            <a:lvl1pPr algn="ctr">
              <a:defRPr sz="333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67000" y="2001132"/>
            <a:ext cx="16002000" cy="919868"/>
          </a:xfrm>
        </p:spPr>
        <p:txBody>
          <a:bodyPr/>
          <a:lstStyle>
            <a:lvl1pPr marL="0" indent="0" algn="ctr">
              <a:buNone/>
              <a:defRPr sz="1333"/>
            </a:lvl1pPr>
            <a:lvl2pPr marL="254020" indent="0" algn="ctr">
              <a:buNone/>
              <a:defRPr sz="1111"/>
            </a:lvl2pPr>
            <a:lvl3pPr marL="508041" indent="0" algn="ctr">
              <a:buNone/>
              <a:defRPr sz="1000"/>
            </a:lvl3pPr>
            <a:lvl4pPr marL="762061" indent="0" algn="ctr">
              <a:buNone/>
              <a:defRPr sz="889"/>
            </a:lvl4pPr>
            <a:lvl5pPr marL="1016081" indent="0" algn="ctr">
              <a:buNone/>
              <a:defRPr sz="889"/>
            </a:lvl5pPr>
            <a:lvl6pPr marL="1270102" indent="0" algn="ctr">
              <a:buNone/>
              <a:defRPr sz="889"/>
            </a:lvl6pPr>
            <a:lvl7pPr marL="1524122" indent="0" algn="ctr">
              <a:buNone/>
              <a:defRPr sz="889"/>
            </a:lvl7pPr>
            <a:lvl8pPr marL="1778142" indent="0" algn="ctr">
              <a:buNone/>
              <a:defRPr sz="889"/>
            </a:lvl8pPr>
            <a:lvl9pPr marL="2032163" indent="0" algn="ctr">
              <a:buNone/>
              <a:defRPr sz="88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5700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787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5738" y="949855"/>
            <a:ext cx="18402300" cy="1584854"/>
          </a:xfrm>
        </p:spPr>
        <p:txBody>
          <a:bodyPr anchor="b"/>
          <a:lstStyle>
            <a:lvl1pPr>
              <a:defRPr sz="3334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5738" y="2549702"/>
            <a:ext cx="18402300" cy="833437"/>
          </a:xfrm>
        </p:spPr>
        <p:txBody>
          <a:bodyPr/>
          <a:lstStyle>
            <a:lvl1pPr marL="0" indent="0">
              <a:buNone/>
              <a:defRPr sz="1333">
                <a:solidFill>
                  <a:schemeClr val="tx1">
                    <a:tint val="82000"/>
                  </a:schemeClr>
                </a:solidFill>
              </a:defRPr>
            </a:lvl1pPr>
            <a:lvl2pPr marL="254020" indent="0">
              <a:buNone/>
              <a:defRPr sz="1111">
                <a:solidFill>
                  <a:schemeClr val="tx1">
                    <a:tint val="82000"/>
                  </a:schemeClr>
                </a:solidFill>
              </a:defRPr>
            </a:lvl2pPr>
            <a:lvl3pPr marL="508041" indent="0">
              <a:buNone/>
              <a:defRPr sz="1000">
                <a:solidFill>
                  <a:schemeClr val="tx1">
                    <a:tint val="82000"/>
                  </a:schemeClr>
                </a:solidFill>
              </a:defRPr>
            </a:lvl3pPr>
            <a:lvl4pPr marL="762061" indent="0">
              <a:buNone/>
              <a:defRPr sz="889">
                <a:solidFill>
                  <a:schemeClr val="tx1">
                    <a:tint val="82000"/>
                  </a:schemeClr>
                </a:solidFill>
              </a:defRPr>
            </a:lvl4pPr>
            <a:lvl5pPr marL="1016081" indent="0">
              <a:buNone/>
              <a:defRPr sz="889">
                <a:solidFill>
                  <a:schemeClr val="tx1">
                    <a:tint val="82000"/>
                  </a:schemeClr>
                </a:solidFill>
              </a:defRPr>
            </a:lvl5pPr>
            <a:lvl6pPr marL="1270102" indent="0">
              <a:buNone/>
              <a:defRPr sz="889">
                <a:solidFill>
                  <a:schemeClr val="tx1">
                    <a:tint val="82000"/>
                  </a:schemeClr>
                </a:solidFill>
              </a:defRPr>
            </a:lvl6pPr>
            <a:lvl7pPr marL="1524122" indent="0">
              <a:buNone/>
              <a:defRPr sz="889">
                <a:solidFill>
                  <a:schemeClr val="tx1">
                    <a:tint val="82000"/>
                  </a:schemeClr>
                </a:solidFill>
              </a:defRPr>
            </a:lvl7pPr>
            <a:lvl8pPr marL="1778142" indent="0">
              <a:buNone/>
              <a:defRPr sz="889">
                <a:solidFill>
                  <a:schemeClr val="tx1">
                    <a:tint val="82000"/>
                  </a:schemeClr>
                </a:solidFill>
              </a:defRPr>
            </a:lvl8pPr>
            <a:lvl9pPr marL="2032163" indent="0">
              <a:buNone/>
              <a:defRPr sz="88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7640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66850" y="1014236"/>
            <a:ext cx="9067800" cy="241741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01350" y="1014236"/>
            <a:ext cx="9067800" cy="241741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72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9629" y="202847"/>
            <a:ext cx="18402300" cy="736424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9630" y="933979"/>
            <a:ext cx="9026127" cy="457729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4020" indent="0">
              <a:buNone/>
              <a:defRPr sz="1111" b="1"/>
            </a:lvl2pPr>
            <a:lvl3pPr marL="508041" indent="0">
              <a:buNone/>
              <a:defRPr sz="1000" b="1"/>
            </a:lvl3pPr>
            <a:lvl4pPr marL="762061" indent="0">
              <a:buNone/>
              <a:defRPr sz="889" b="1"/>
            </a:lvl4pPr>
            <a:lvl5pPr marL="1016081" indent="0">
              <a:buNone/>
              <a:defRPr sz="889" b="1"/>
            </a:lvl5pPr>
            <a:lvl6pPr marL="1270102" indent="0">
              <a:buNone/>
              <a:defRPr sz="889" b="1"/>
            </a:lvl6pPr>
            <a:lvl7pPr marL="1524122" indent="0">
              <a:buNone/>
              <a:defRPr sz="889" b="1"/>
            </a:lvl7pPr>
            <a:lvl8pPr marL="1778142" indent="0">
              <a:buNone/>
              <a:defRPr sz="889" b="1"/>
            </a:lvl8pPr>
            <a:lvl9pPr marL="2032163" indent="0">
              <a:buNone/>
              <a:defRPr sz="88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69630" y="1391709"/>
            <a:ext cx="9026127" cy="204699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01350" y="933979"/>
            <a:ext cx="9070579" cy="457729"/>
          </a:xfrm>
        </p:spPr>
        <p:txBody>
          <a:bodyPr anchor="b"/>
          <a:lstStyle>
            <a:lvl1pPr marL="0" indent="0">
              <a:buNone/>
              <a:defRPr sz="1333" b="1"/>
            </a:lvl1pPr>
            <a:lvl2pPr marL="254020" indent="0">
              <a:buNone/>
              <a:defRPr sz="1111" b="1"/>
            </a:lvl2pPr>
            <a:lvl3pPr marL="508041" indent="0">
              <a:buNone/>
              <a:defRPr sz="1000" b="1"/>
            </a:lvl3pPr>
            <a:lvl4pPr marL="762061" indent="0">
              <a:buNone/>
              <a:defRPr sz="889" b="1"/>
            </a:lvl4pPr>
            <a:lvl5pPr marL="1016081" indent="0">
              <a:buNone/>
              <a:defRPr sz="889" b="1"/>
            </a:lvl5pPr>
            <a:lvl6pPr marL="1270102" indent="0">
              <a:buNone/>
              <a:defRPr sz="889" b="1"/>
            </a:lvl6pPr>
            <a:lvl7pPr marL="1524122" indent="0">
              <a:buNone/>
              <a:defRPr sz="889" b="1"/>
            </a:lvl7pPr>
            <a:lvl8pPr marL="1778142" indent="0">
              <a:buNone/>
              <a:defRPr sz="889" b="1"/>
            </a:lvl8pPr>
            <a:lvl9pPr marL="2032163" indent="0">
              <a:buNone/>
              <a:defRPr sz="889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01350" y="1391709"/>
            <a:ext cx="9070579" cy="2046993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00322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0704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872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9630" y="254000"/>
            <a:ext cx="6881415" cy="889000"/>
          </a:xfrm>
        </p:spPr>
        <p:txBody>
          <a:bodyPr anchor="b"/>
          <a:lstStyle>
            <a:lvl1pPr>
              <a:defRPr sz="177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70579" y="548570"/>
            <a:ext cx="10801350" cy="2707569"/>
          </a:xfrm>
        </p:spPr>
        <p:txBody>
          <a:bodyPr/>
          <a:lstStyle>
            <a:lvl1pPr>
              <a:defRPr sz="1778"/>
            </a:lvl1pPr>
            <a:lvl2pPr>
              <a:defRPr sz="1556"/>
            </a:lvl2pPr>
            <a:lvl3pPr>
              <a:defRPr sz="1333"/>
            </a:lvl3pPr>
            <a:lvl4pPr>
              <a:defRPr sz="1111"/>
            </a:lvl4pPr>
            <a:lvl5pPr>
              <a:defRPr sz="1111"/>
            </a:lvl5pPr>
            <a:lvl6pPr>
              <a:defRPr sz="1111"/>
            </a:lvl6pPr>
            <a:lvl7pPr>
              <a:defRPr sz="1111"/>
            </a:lvl7pPr>
            <a:lvl8pPr>
              <a:defRPr sz="1111"/>
            </a:lvl8pPr>
            <a:lvl9pPr>
              <a:defRPr sz="1111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9630" y="1143000"/>
            <a:ext cx="6881415" cy="2117549"/>
          </a:xfrm>
        </p:spPr>
        <p:txBody>
          <a:bodyPr/>
          <a:lstStyle>
            <a:lvl1pPr marL="0" indent="0">
              <a:buNone/>
              <a:defRPr sz="889"/>
            </a:lvl1pPr>
            <a:lvl2pPr marL="254020" indent="0">
              <a:buNone/>
              <a:defRPr sz="778"/>
            </a:lvl2pPr>
            <a:lvl3pPr marL="508041" indent="0">
              <a:buNone/>
              <a:defRPr sz="667"/>
            </a:lvl3pPr>
            <a:lvl4pPr marL="762061" indent="0">
              <a:buNone/>
              <a:defRPr sz="556"/>
            </a:lvl4pPr>
            <a:lvl5pPr marL="1016081" indent="0">
              <a:buNone/>
              <a:defRPr sz="556"/>
            </a:lvl5pPr>
            <a:lvl6pPr marL="1270102" indent="0">
              <a:buNone/>
              <a:defRPr sz="556"/>
            </a:lvl6pPr>
            <a:lvl7pPr marL="1524122" indent="0">
              <a:buNone/>
              <a:defRPr sz="556"/>
            </a:lvl7pPr>
            <a:lvl8pPr marL="1778142" indent="0">
              <a:buNone/>
              <a:defRPr sz="556"/>
            </a:lvl8pPr>
            <a:lvl9pPr marL="2032163" indent="0">
              <a:buNone/>
              <a:defRPr sz="55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8149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9630" y="254000"/>
            <a:ext cx="6881415" cy="889000"/>
          </a:xfrm>
        </p:spPr>
        <p:txBody>
          <a:bodyPr anchor="b"/>
          <a:lstStyle>
            <a:lvl1pPr>
              <a:defRPr sz="1778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70579" y="548570"/>
            <a:ext cx="10801350" cy="2707569"/>
          </a:xfrm>
        </p:spPr>
        <p:txBody>
          <a:bodyPr anchor="t"/>
          <a:lstStyle>
            <a:lvl1pPr marL="0" indent="0">
              <a:buNone/>
              <a:defRPr sz="1778"/>
            </a:lvl1pPr>
            <a:lvl2pPr marL="254020" indent="0">
              <a:buNone/>
              <a:defRPr sz="1556"/>
            </a:lvl2pPr>
            <a:lvl3pPr marL="508041" indent="0">
              <a:buNone/>
              <a:defRPr sz="1333"/>
            </a:lvl3pPr>
            <a:lvl4pPr marL="762061" indent="0">
              <a:buNone/>
              <a:defRPr sz="1111"/>
            </a:lvl4pPr>
            <a:lvl5pPr marL="1016081" indent="0">
              <a:buNone/>
              <a:defRPr sz="1111"/>
            </a:lvl5pPr>
            <a:lvl6pPr marL="1270102" indent="0">
              <a:buNone/>
              <a:defRPr sz="1111"/>
            </a:lvl6pPr>
            <a:lvl7pPr marL="1524122" indent="0">
              <a:buNone/>
              <a:defRPr sz="1111"/>
            </a:lvl7pPr>
            <a:lvl8pPr marL="1778142" indent="0">
              <a:buNone/>
              <a:defRPr sz="1111"/>
            </a:lvl8pPr>
            <a:lvl9pPr marL="2032163" indent="0">
              <a:buNone/>
              <a:defRPr sz="1111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69630" y="1143000"/>
            <a:ext cx="6881415" cy="2117549"/>
          </a:xfrm>
        </p:spPr>
        <p:txBody>
          <a:bodyPr/>
          <a:lstStyle>
            <a:lvl1pPr marL="0" indent="0">
              <a:buNone/>
              <a:defRPr sz="889"/>
            </a:lvl1pPr>
            <a:lvl2pPr marL="254020" indent="0">
              <a:buNone/>
              <a:defRPr sz="778"/>
            </a:lvl2pPr>
            <a:lvl3pPr marL="508041" indent="0">
              <a:buNone/>
              <a:defRPr sz="667"/>
            </a:lvl3pPr>
            <a:lvl4pPr marL="762061" indent="0">
              <a:buNone/>
              <a:defRPr sz="556"/>
            </a:lvl4pPr>
            <a:lvl5pPr marL="1016081" indent="0">
              <a:buNone/>
              <a:defRPr sz="556"/>
            </a:lvl5pPr>
            <a:lvl6pPr marL="1270102" indent="0">
              <a:buNone/>
              <a:defRPr sz="556"/>
            </a:lvl6pPr>
            <a:lvl7pPr marL="1524122" indent="0">
              <a:buNone/>
              <a:defRPr sz="556"/>
            </a:lvl7pPr>
            <a:lvl8pPr marL="1778142" indent="0">
              <a:buNone/>
              <a:defRPr sz="556"/>
            </a:lvl8pPr>
            <a:lvl9pPr marL="2032163" indent="0">
              <a:buNone/>
              <a:defRPr sz="55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531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06938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268575" y="202847"/>
            <a:ext cx="4600575" cy="322879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66850" y="202847"/>
            <a:ext cx="13535025" cy="322879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76080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66850" y="202847"/>
            <a:ext cx="18402300" cy="7364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6850" y="1014236"/>
            <a:ext cx="18402300" cy="241741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66850" y="3531306"/>
            <a:ext cx="4800600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361F872-4FC2-46A9-87FC-223F273C346F}" type="datetimeFigureOut">
              <a:rPr lang="en-GB" smtClean="0"/>
              <a:t>28/08/2026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67550" y="3531306"/>
            <a:ext cx="7200900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068550" y="3531306"/>
            <a:ext cx="4800600" cy="2028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67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2D0A85-8EF0-4F46-9D9C-E58427B9569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658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508041" rtl="0" eaLnBrk="1" latinLnBrk="0" hangingPunct="1">
        <a:lnSpc>
          <a:spcPct val="90000"/>
        </a:lnSpc>
        <a:spcBef>
          <a:spcPct val="0"/>
        </a:spcBef>
        <a:buNone/>
        <a:defRPr sz="24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7010" indent="-127010" algn="l" defTabSz="508041" rtl="0" eaLnBrk="1" latinLnBrk="0" hangingPunct="1">
        <a:lnSpc>
          <a:spcPct val="90000"/>
        </a:lnSpc>
        <a:spcBef>
          <a:spcPts val="556"/>
        </a:spcBef>
        <a:buFont typeface="Arial" panose="020B0604020202020204" pitchFamily="34" charset="0"/>
        <a:buChar char="•"/>
        <a:defRPr sz="1556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2pPr>
      <a:lvl3pPr marL="63505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111" kern="1200">
          <a:solidFill>
            <a:schemeClr val="tx1"/>
          </a:solidFill>
          <a:latin typeface="+mn-lt"/>
          <a:ea typeface="+mn-ea"/>
          <a:cs typeface="+mn-cs"/>
        </a:defRPr>
      </a:lvl3pPr>
      <a:lvl4pPr marL="88907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91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39711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65113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905152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159173" indent="-127010" algn="l" defTabSz="508041" rtl="0" eaLnBrk="1" latinLnBrk="0" hangingPunct="1">
        <a:lnSpc>
          <a:spcPct val="90000"/>
        </a:lnSpc>
        <a:spcBef>
          <a:spcPts val="278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4020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804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6206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16081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7010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2412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78142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32163" algn="l" defTabSz="508041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8C60BB9-6EF3-B3FA-4A54-180E2B4342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33194" y="3033007"/>
            <a:ext cx="8448675" cy="538868"/>
          </a:xfrm>
        </p:spPr>
        <p:txBody>
          <a:bodyPr>
            <a:normAutofit/>
          </a:bodyPr>
          <a:lstStyle/>
          <a:p>
            <a:pPr algn="l"/>
            <a:r>
              <a:rPr lang="en-GB" sz="2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nhssurveys.org/received-a-questionnaire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6F2E7D9-0DB1-A7A6-C588-2DC7D5D91FF8}"/>
              </a:ext>
            </a:extLst>
          </p:cNvPr>
          <p:cNvSpPr txBox="1"/>
          <p:nvPr/>
        </p:nvSpPr>
        <p:spPr>
          <a:xfrm>
            <a:off x="14034635" y="1037088"/>
            <a:ext cx="18703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0" b="1" spc="-1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n-GB" sz="2000" b="1" spc="-1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34903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7623a42-35a9-4102-8300-f548beb2c0a8">
      <Terms xmlns="http://schemas.microsoft.com/office/infopath/2007/PartnerControls"/>
    </lcf76f155ced4ddcb4097134ff3c332f>
    <TaxCatchAll xmlns="273dce25-ea9f-43ce-abb0-40b0ff6018b1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6E8725CF6FB2342AF511DF0FE9E4C42" ma:contentTypeVersion="20" ma:contentTypeDescription="Create a new document." ma:contentTypeScope="" ma:versionID="65144a5d56743cdb300dad11842c9cd0">
  <xsd:schema xmlns:xsd="http://www.w3.org/2001/XMLSchema" xmlns:xs="http://www.w3.org/2001/XMLSchema" xmlns:p="http://schemas.microsoft.com/office/2006/metadata/properties" xmlns:ns2="b7623a42-35a9-4102-8300-f548beb2c0a8" xmlns:ns3="273dce25-ea9f-43ce-abb0-40b0ff6018b1" targetNamespace="http://schemas.microsoft.com/office/2006/metadata/properties" ma:root="true" ma:fieldsID="dfb7b476c2804bafca76aaa86b892e5f" ns2:_="" ns3:_="">
    <xsd:import namespace="b7623a42-35a9-4102-8300-f548beb2c0a8"/>
    <xsd:import namespace="273dce25-ea9f-43ce-abb0-40b0ff6018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23a42-35a9-4102-8300-f548beb2c0a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f2ccb35-9b24-40d2-ac78-75701ecb79c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3dce25-ea9f-43ce-abb0-40b0ff6018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0cb6133f-2396-418c-b5e2-db168cda03de}" ma:internalName="TaxCatchAll" ma:showField="CatchAllData" ma:web="273dce25-ea9f-43ce-abb0-40b0ff6018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937102-5392-4AFD-903C-5FA4523C338F}">
  <ds:schemaRefs>
    <ds:schemaRef ds:uri="http://schemas.microsoft.com/office/2006/metadata/properties"/>
    <ds:schemaRef ds:uri="http://purl.org/dc/elements/1.1/"/>
    <ds:schemaRef ds:uri="b7623a42-35a9-4102-8300-f548beb2c0a8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273dce25-ea9f-43ce-abb0-40b0ff6018b1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A8AB2B3A-A28F-43F4-B9E9-887DF569FC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E43ED74-E754-46D0-89E6-C2C7F5AA012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7623a42-35a9-4102-8300-f548beb2c0a8"/>
    <ds:schemaRef ds:uri="273dce25-ea9f-43ce-abb0-40b0ff6018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</TotalTime>
  <Words>6</Words>
  <Application>Microsoft Office PowerPoint</Application>
  <PresentationFormat>Custom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Caitlin Cook</dc:creator>
  <cp:lastModifiedBy>Rupert Brice</cp:lastModifiedBy>
  <cp:revision>3</cp:revision>
  <dcterms:created xsi:type="dcterms:W3CDTF">2024-01-25T09:36:08Z</dcterms:created>
  <dcterms:modified xsi:type="dcterms:W3CDTF">2026-08-28T16:31:20Z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0x01010016E8725CF6FB2342AF511DF0FE9E4C42</vt:lpwstr>
  </property>
  <property fmtid="{D5CDD505-2E9C-101B-9397-08002B2CF9AE}" pid="3" name="MediaServiceImageTags">
    <vt:lpwstr/>
  </property>
</Properties>
</file>